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1" r:id="rId2"/>
    <p:sldId id="265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1549" autoAdjust="0"/>
  </p:normalViewPr>
  <p:slideViewPr>
    <p:cSldViewPr>
      <p:cViewPr>
        <p:scale>
          <a:sx n="60" d="100"/>
          <a:sy n="60" d="100"/>
        </p:scale>
        <p:origin x="-69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49CFC6-4AB1-41E1-AA4A-999768A6A8E3}" type="datetimeFigureOut">
              <a:rPr lang="en-US"/>
              <a:pPr/>
              <a:t>3/25/2010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S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2420EE-C8B3-47F3-8EDF-4ED2CA129C5A}" type="slidenum">
              <a:rPr lang="en-SG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420EE-C8B3-47F3-8EDF-4ED2CA129C5A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52BEC4-70DD-4AC2-8B1C-EA9192AFB322}" type="slidenum">
              <a:rPr lang="en-SG"/>
              <a:pPr/>
              <a:t>2</a:t>
            </a:fld>
            <a:endParaRPr lang="en-S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420EE-C8B3-47F3-8EDF-4ED2CA129C5A}" type="slidenum">
              <a:rPr lang="en-SG" smtClean="0"/>
              <a:pPr/>
              <a:t>3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2B71B2-1DE7-4EA3-AD0F-CA3C1B43A772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7F183-2B6E-42E0-B5E2-4B3B6315C7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2B386B-4775-46CD-893A-51FF8343659B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4C01B-9999-4482-9890-921EF78E67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433DCB-E7A4-4EFE-BB7A-0BDEF23CF586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5FA86-DCC6-4373-97CD-5746934F86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C299F-CDEE-4932-B944-F8C7AF43E25C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FC0CC-9B15-4192-9177-3B38255E11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06F9C6-05B3-4349-A4E0-AF3CE6D456D8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9DD47-CFB1-43A2-9FED-E1D21EE1C2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414FE7-E746-44B9-8C38-1C30C1F3EAF9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B6734-1EA4-4F5E-BF5F-3D8559443E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B24578-175F-49DC-8EDE-F83804C7B74A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AAD1D-7B04-44E6-9C97-B5803CB913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A06A1E-570F-4129-9326-EC730BDB4CC1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77447-C04E-4B71-906B-E79E382D28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43C36-2877-4EDF-941D-B20FC3D6ADF4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5D6FA-7A41-4774-9710-E7DA5858B3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A0F621-A5F6-4F80-BB50-01C3E97FCB74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0BF86-44AA-4C76-A2D5-D514E3583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5D010-F9E4-4382-9510-DF5C720C6605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7E64B-688A-4AED-875C-061F51D829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299E7D5-5F6E-4EC8-B8C4-E3777E387E9C}" type="datetimeFigureOut">
              <a:rPr lang="en-US"/>
              <a:pPr/>
              <a:t>3/25/2010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D244185-E4E4-4A67-B8C5-44DFC9D4E2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31242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 this video, a charged object is placed near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stream of water.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0937" t="17708" r="27344" b="31250"/>
          <a:stretch>
            <a:fillRect/>
          </a:stretch>
        </p:blipFill>
        <p:spPr bwMode="auto">
          <a:xfrm>
            <a:off x="533011" y="1371600"/>
            <a:ext cx="8077978" cy="5010391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029200"/>
          </a:xfrm>
        </p:spPr>
        <p:txBody>
          <a:bodyPr/>
          <a:lstStyle/>
          <a:p>
            <a:pPr marL="0" indent="0">
              <a:buFont typeface="Arial" charset="0"/>
              <a:buNone/>
              <a:tabLst>
                <a:tab pos="1146175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 you can see, water, or H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O, has some interesting properties. Some other familiar properties of water are also unusual: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tabLst>
                <a:tab pos="1146175" algn="l"/>
              </a:tabLst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628650" indent="-285750" eaLnBrk="1" hangingPunct="1">
              <a:spcBef>
                <a:spcPts val="1800"/>
              </a:spcBef>
            </a:pPr>
            <a:r>
              <a:rPr lang="en-SG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Ice (a solid) floats on water (a liquid) and</a:t>
            </a:r>
          </a:p>
          <a:p>
            <a:pPr marL="628650" indent="-285750" eaLnBrk="1" hangingPunct="1">
              <a:spcAft>
                <a:spcPts val="1800"/>
              </a:spcAft>
            </a:pPr>
            <a:r>
              <a:rPr lang="en-SG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Water has a high boiling point compared to other similar molecules, like H</a:t>
            </a:r>
            <a:r>
              <a:rPr lang="en-SG" baseline="-25000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SG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S and </a:t>
            </a:r>
            <a:r>
              <a:rPr lang="en-SG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SG" baseline="-25000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SG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SG" dirty="0" smtClean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(both of which are gases at room temperature).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588" indent="-1588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324600" y="4953000"/>
            <a:ext cx="1905000" cy="1752600"/>
            <a:chOff x="3124198" y="2428636"/>
            <a:chExt cx="2499258" cy="2282190"/>
          </a:xfrm>
        </p:grpSpPr>
        <p:pic>
          <p:nvPicPr>
            <p:cNvPr id="3076" name="Picture 8" descr="water model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4198" y="2428636"/>
              <a:ext cx="2438342" cy="228219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3077" name="TextBox 10"/>
            <p:cNvSpPr txBox="1">
              <a:spLocks noChangeArrowheads="1"/>
            </p:cNvSpPr>
            <p:nvPr/>
          </p:nvSpPr>
          <p:spPr bwMode="auto">
            <a:xfrm>
              <a:off x="3505200" y="3510631"/>
              <a:ext cx="573740" cy="1050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4400" dirty="0"/>
                <a:t>H</a:t>
              </a:r>
              <a:endParaRPr lang="en-GB" sz="4400" dirty="0"/>
            </a:p>
          </p:txBody>
        </p:sp>
        <p:sp>
          <p:nvSpPr>
            <p:cNvPr id="3078" name="TextBox 11"/>
            <p:cNvSpPr txBox="1">
              <a:spLocks noChangeArrowheads="1"/>
            </p:cNvSpPr>
            <p:nvPr/>
          </p:nvSpPr>
          <p:spPr bwMode="auto">
            <a:xfrm>
              <a:off x="4977997" y="3863184"/>
              <a:ext cx="645459" cy="630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dirty="0"/>
                <a:t>H</a:t>
              </a:r>
              <a:endParaRPr lang="en-GB" sz="2400" dirty="0"/>
            </a:p>
          </p:txBody>
        </p:sp>
        <p:sp>
          <p:nvSpPr>
            <p:cNvPr id="3079" name="TextBox 12"/>
            <p:cNvSpPr txBox="1">
              <a:spLocks noChangeArrowheads="1"/>
            </p:cNvSpPr>
            <p:nvPr/>
          </p:nvSpPr>
          <p:spPr bwMode="auto">
            <a:xfrm>
              <a:off x="4191000" y="2756794"/>
              <a:ext cx="788894" cy="1260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5400" dirty="0"/>
                <a:t>O</a:t>
              </a:r>
              <a:endParaRPr lang="en-GB" sz="5400" dirty="0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533398" y="1752600"/>
            <a:ext cx="8229602" cy="3200400"/>
            <a:chOff x="533398" y="1676400"/>
            <a:chExt cx="8233062" cy="2289461"/>
          </a:xfrm>
        </p:grpSpPr>
        <p:pic>
          <p:nvPicPr>
            <p:cNvPr id="1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81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905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42998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954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478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002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525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050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573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097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62198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46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670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194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7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242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65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289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81398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338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862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86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1909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434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957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81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598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054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4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578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101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6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150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674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198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722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3246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769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629402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818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9342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866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90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914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5438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961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48602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0010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53401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058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58200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610599" y="16764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18305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198293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21353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228773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244013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2592529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27449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28973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30497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320213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33545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350693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365933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8608870" y="3811729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3398" y="167640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1830533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19829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2135333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22877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24401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25925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2744934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2897333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3049733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32021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3354533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35069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365933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531669" y="3811731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81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905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42998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954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478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002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525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050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573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097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62198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46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670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194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7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242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65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289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81398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338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862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386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1909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434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957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81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00598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054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578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101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6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150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674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198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722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3246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769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629402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4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818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9342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866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90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3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914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4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5438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5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961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6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848602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7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0010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8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53401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59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058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60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458200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61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610599" y="3810000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62" name="Picture 8" descr="water model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3398" y="3810002"/>
              <a:ext cx="155861" cy="1524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64" name="TextBox 163"/>
          <p:cNvSpPr txBox="1"/>
          <p:nvPr/>
        </p:nvSpPr>
        <p:spPr>
          <a:xfrm>
            <a:off x="457200" y="490734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Most of this can actually be explained by looking at the bonds in the water molecule.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  <p:bldP spid="1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814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en-SG" dirty="0" smtClean="0">
                <a:latin typeface="Arial" pitchFamily="34" charset="0"/>
                <a:cs typeface="Arial" pitchFamily="34" charset="0"/>
              </a:rPr>
              <a:t>Explain why the stream of water bends near a charged object by examining the bonds in a water molecule.</a:t>
            </a:r>
            <a:br>
              <a:rPr lang="en-SG" dirty="0" smtClean="0">
                <a:latin typeface="Arial" pitchFamily="34" charset="0"/>
                <a:cs typeface="Arial" pitchFamily="34" charset="0"/>
              </a:rPr>
            </a:br>
            <a:endParaRPr lang="en-SG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SG" dirty="0" smtClean="0">
                <a:latin typeface="Arial" pitchFamily="34" charset="0"/>
                <a:cs typeface="Arial" pitchFamily="34" charset="0"/>
              </a:rPr>
              <a:t>Hence, explain the unusual properties of water.</a:t>
            </a:r>
          </a:p>
          <a:p>
            <a:pPr eaLnBrk="1" hangingPunct="1">
              <a:buFont typeface="Arial" charset="0"/>
              <a:buNone/>
            </a:pPr>
            <a:endParaRPr lang="en-S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28600"/>
            <a:ext cx="7391400" cy="1600200"/>
          </a:xfrm>
          <a:prstGeom prst="rect">
            <a:avLst/>
          </a:prstGeom>
          <a:noFill/>
        </p:spPr>
        <p:txBody>
          <a:bodyPr wrap="none">
            <a:prstTxWarp prst="textCanDown">
              <a:avLst/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Your challenge for the day!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2747</TotalTime>
  <Words>130</Words>
  <Application>Microsoft Office PowerPoint</Application>
  <PresentationFormat>On-screen Show (4:3)</PresentationFormat>
  <Paragraphs>23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P05 Marvellous Molecule</dc:title>
  <dc:creator>Republic Polytechnic</dc:creator>
  <cp:lastModifiedBy>chu_siew_hwa</cp:lastModifiedBy>
  <cp:revision>223</cp:revision>
  <dcterms:created xsi:type="dcterms:W3CDTF">2008-03-03T02:03:10Z</dcterms:created>
  <dcterms:modified xsi:type="dcterms:W3CDTF">2010-03-25T06:08:07Z</dcterms:modified>
</cp:coreProperties>
</file>